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7" r:id="rId11"/>
    <p:sldId id="257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A32844B1-2E0A-4220-A341-012655FE4B84}">
          <p14:sldIdLst>
            <p14:sldId id="256"/>
          </p14:sldIdLst>
        </p14:section>
        <p14:section name="Contents" id="{58C12179-9B78-4B08-AAFB-2E4D010A98E0}">
          <p14:sldIdLst>
            <p14:sldId id="265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  <p14:section name="Greetings" id="{DF80A94E-9024-4477-A927-D7FBB643C6FF}">
          <p14:sldIdLst>
            <p14:sldId id="267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159"/>
    <a:srgbClr val="98C761"/>
    <a:srgbClr val="E0E7EA"/>
    <a:srgbClr val="156082"/>
    <a:srgbClr val="95C663"/>
    <a:srgbClr val="47829C"/>
    <a:srgbClr val="FFFFFF"/>
    <a:srgbClr val="97C662"/>
    <a:srgbClr val="306E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47" autoAdjust="0"/>
  </p:normalViewPr>
  <p:slideViewPr>
    <p:cSldViewPr snapToGrid="0" showGuides="1">
      <p:cViewPr varScale="1">
        <p:scale>
          <a:sx n="103" d="100"/>
          <a:sy n="103" d="100"/>
        </p:scale>
        <p:origin x="912" y="114"/>
      </p:cViewPr>
      <p:guideLst>
        <p:guide orient="horz" pos="2137"/>
        <p:guide pos="384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EF58F-4358-4F74-9F30-C7465568FB03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88951-18CB-4AC1-B249-5B46B5D3D9C8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849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A7E7A1-ED39-E49B-8AF9-53E33C2BE5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41301"/>
            <a:ext cx="11506200" cy="1955800"/>
          </a:xfrm>
        </p:spPr>
        <p:txBody>
          <a:bodyPr anchor="t"/>
          <a:lstStyle>
            <a:lvl1pPr algn="ctr">
              <a:lnSpc>
                <a:spcPct val="100000"/>
              </a:lnSpc>
              <a:defRPr sz="4400" b="0">
                <a:solidFill>
                  <a:srgbClr val="084159"/>
                </a:solidFill>
                <a:latin typeface="+mj-lt"/>
                <a:ea typeface="Sans Serif Collection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7AF3881-7265-426D-D03E-07AFAE892C0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2650100"/>
            <a:ext cx="5715000" cy="214384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84159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 err="1"/>
              <a:t>Authors</a:t>
            </a:r>
            <a:r>
              <a:rPr lang="it-IT" dirty="0"/>
              <a:t> &amp; Institutions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5DBC42-AC13-11E0-6A70-328105D76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14317" y="5594168"/>
            <a:ext cx="4121996" cy="899478"/>
          </a:xfrm>
        </p:spPr>
        <p:txBody>
          <a:bodyPr/>
          <a:lstStyle>
            <a:lvl1pPr algn="ctr">
              <a:defRPr sz="2400" b="1">
                <a:solidFill>
                  <a:srgbClr val="084159"/>
                </a:solidFill>
                <a:latin typeface="+mj-lt"/>
              </a:defRPr>
            </a:lvl1pPr>
          </a:lstStyle>
          <a:p>
            <a:r>
              <a:rPr lang="it-IT" dirty="0"/>
              <a:t>Darmstadt (Germany)</a:t>
            </a:r>
          </a:p>
          <a:p>
            <a:r>
              <a:rPr lang="it-IT" dirty="0"/>
              <a:t>30</a:t>
            </a:r>
            <a:r>
              <a:rPr lang="it-IT" baseline="30000" dirty="0"/>
              <a:t>th</a:t>
            </a:r>
            <a:r>
              <a:rPr lang="it-IT" dirty="0"/>
              <a:t> Sept. – 2</a:t>
            </a:r>
            <a:r>
              <a:rPr lang="it-IT" baseline="30000" dirty="0"/>
              <a:t>nd</a:t>
            </a:r>
            <a:r>
              <a:rPr lang="it-IT" dirty="0"/>
              <a:t> Oct. 2026</a:t>
            </a:r>
            <a:endParaRPr lang="it-IT" sz="2400" dirty="0"/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1CBB81B0-770B-F908-503B-E931BC8433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2991" y="2923689"/>
            <a:ext cx="3426473" cy="2149944"/>
          </a:xfrm>
          <a:prstGeom prst="rect">
            <a:avLst/>
          </a:prstGeom>
        </p:spPr>
      </p:pic>
      <p:sp>
        <p:nvSpPr>
          <p:cNvPr id="180" name="Rettangolo 179">
            <a:extLst>
              <a:ext uri="{FF2B5EF4-FFF2-40B4-BE49-F238E27FC236}">
                <a16:creationId xmlns:a16="http://schemas.microsoft.com/office/drawing/2014/main" id="{9C994448-2A53-366D-030F-77FE42FA340B}"/>
              </a:ext>
            </a:extLst>
          </p:cNvPr>
          <p:cNvSpPr/>
          <p:nvPr userDrawn="1"/>
        </p:nvSpPr>
        <p:spPr>
          <a:xfrm>
            <a:off x="1193" y="2438399"/>
            <a:ext cx="328108" cy="4419601"/>
          </a:xfrm>
          <a:prstGeom prst="rect">
            <a:avLst/>
          </a:prstGeom>
          <a:solidFill>
            <a:srgbClr val="084159"/>
          </a:solidFill>
          <a:ln>
            <a:solidFill>
              <a:srgbClr val="084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8" name="Rettangolo 187">
            <a:extLst>
              <a:ext uri="{FF2B5EF4-FFF2-40B4-BE49-F238E27FC236}">
                <a16:creationId xmlns:a16="http://schemas.microsoft.com/office/drawing/2014/main" id="{67B1D914-B92A-3D98-818A-1904DEFE919E}"/>
              </a:ext>
            </a:extLst>
          </p:cNvPr>
          <p:cNvSpPr/>
          <p:nvPr userDrawn="1"/>
        </p:nvSpPr>
        <p:spPr>
          <a:xfrm>
            <a:off x="1194" y="2"/>
            <a:ext cx="328107" cy="2419348"/>
          </a:xfrm>
          <a:prstGeom prst="rect">
            <a:avLst/>
          </a:prstGeom>
          <a:solidFill>
            <a:srgbClr val="98C761"/>
          </a:solidFill>
          <a:ln>
            <a:solidFill>
              <a:srgbClr val="98C7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E4D8598-D455-ACA5-B4F1-330A34FB9E27}"/>
              </a:ext>
            </a:extLst>
          </p:cNvPr>
          <p:cNvCxnSpPr>
            <a:cxnSpLocks/>
          </p:cNvCxnSpPr>
          <p:nvPr userDrawn="1"/>
        </p:nvCxnSpPr>
        <p:spPr>
          <a:xfrm>
            <a:off x="327396" y="2400036"/>
            <a:ext cx="11557899" cy="0"/>
          </a:xfrm>
          <a:prstGeom prst="line">
            <a:avLst/>
          </a:prstGeom>
          <a:ln w="57150">
            <a:solidFill>
              <a:srgbClr val="98C76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2AAE4E08-BC87-5DEE-58F7-F72E953CEECC}"/>
              </a:ext>
            </a:extLst>
          </p:cNvPr>
          <p:cNvCxnSpPr>
            <a:cxnSpLocks/>
          </p:cNvCxnSpPr>
          <p:nvPr userDrawn="1"/>
        </p:nvCxnSpPr>
        <p:spPr>
          <a:xfrm>
            <a:off x="0" y="2456044"/>
            <a:ext cx="11887200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706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4780D1-4DA1-A923-B332-03A4B3BA9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054"/>
            <a:ext cx="10515600" cy="4125886"/>
          </a:xfrm>
        </p:spPr>
        <p:txBody>
          <a:bodyPr/>
          <a:lstStyle>
            <a:lvl1pPr>
              <a:defRPr sz="2400">
                <a:solidFill>
                  <a:srgbClr val="084159"/>
                </a:solidFill>
              </a:defRPr>
            </a:lvl1pPr>
            <a:lvl2pPr>
              <a:defRPr sz="2400">
                <a:solidFill>
                  <a:srgbClr val="084159"/>
                </a:solidFill>
              </a:defRPr>
            </a:lvl2pPr>
            <a:lvl3pPr>
              <a:defRPr sz="2400">
                <a:solidFill>
                  <a:srgbClr val="084159"/>
                </a:solidFill>
              </a:defRPr>
            </a:lvl3pPr>
            <a:lvl4pPr>
              <a:defRPr sz="2400">
                <a:solidFill>
                  <a:srgbClr val="084159"/>
                </a:solidFill>
              </a:defRPr>
            </a:lvl4pPr>
            <a:lvl5pPr>
              <a:defRPr sz="2400">
                <a:solidFill>
                  <a:srgbClr val="084159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F927D228-E4A8-214D-5641-30312728E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1" y="105002"/>
            <a:ext cx="9424386" cy="1109060"/>
          </a:xfrm>
        </p:spPr>
        <p:txBody>
          <a:bodyPr/>
          <a:lstStyle>
            <a:lvl1pPr algn="l">
              <a:defRPr sz="3200" b="1">
                <a:solidFill>
                  <a:srgbClr val="084159"/>
                </a:solidFill>
                <a:latin typeface="+mj-lt"/>
              </a:defRPr>
            </a:lvl1pPr>
          </a:lstStyle>
          <a:p>
            <a:r>
              <a:rPr lang="it-IT" dirty="0"/>
              <a:t>Heading</a:t>
            </a:r>
            <a:br>
              <a:rPr lang="it-IT" dirty="0"/>
            </a:br>
            <a:r>
              <a:rPr lang="it-IT" dirty="0" err="1"/>
              <a:t>Subheading</a:t>
            </a:r>
            <a:endParaRPr lang="it-IT" dirty="0"/>
          </a:p>
        </p:txBody>
      </p:sp>
      <p:sp>
        <p:nvSpPr>
          <p:cNvPr id="12" name="Segnaposto piè di pagina 7">
            <a:extLst>
              <a:ext uri="{FF2B5EF4-FFF2-40B4-BE49-F238E27FC236}">
                <a16:creationId xmlns:a16="http://schemas.microsoft.com/office/drawing/2014/main" id="{EBD118EA-5C2E-4F7A-9B92-176B27D10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612" y="6179706"/>
            <a:ext cx="6888972" cy="518053"/>
          </a:xfrm>
        </p:spPr>
        <p:txBody>
          <a:bodyPr/>
          <a:lstStyle>
            <a:lvl1pPr algn="l">
              <a:defRPr sz="1600" b="0">
                <a:solidFill>
                  <a:srgbClr val="084159"/>
                </a:solidFill>
              </a:defRPr>
            </a:lvl1pPr>
          </a:lstStyle>
          <a:p>
            <a:r>
              <a:rPr lang="it-IT" b="1" dirty="0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13" name="Segnaposto numero diapositiva 8">
            <a:extLst>
              <a:ext uri="{FF2B5EF4-FFF2-40B4-BE49-F238E27FC236}">
                <a16:creationId xmlns:a16="http://schemas.microsoft.com/office/drawing/2014/main" id="{A01BEB36-227C-835C-A7AA-D9FE9E22B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6073" y="6332634"/>
            <a:ext cx="593651" cy="365125"/>
          </a:xfrm>
        </p:spPr>
        <p:txBody>
          <a:bodyPr/>
          <a:lstStyle>
            <a:lvl1pPr>
              <a:defRPr sz="1800" b="1">
                <a:solidFill>
                  <a:srgbClr val="084159"/>
                </a:solidFill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  <p:cxnSp>
        <p:nvCxnSpPr>
          <p:cNvPr id="109" name="Connettore diritto 108">
            <a:extLst>
              <a:ext uri="{FF2B5EF4-FFF2-40B4-BE49-F238E27FC236}">
                <a16:creationId xmlns:a16="http://schemas.microsoft.com/office/drawing/2014/main" id="{C10C9D5D-A8BA-F762-7B34-417422DE1109}"/>
              </a:ext>
            </a:extLst>
          </p:cNvPr>
          <p:cNvCxnSpPr>
            <a:cxnSpLocks/>
          </p:cNvCxnSpPr>
          <p:nvPr userDrawn="1"/>
        </p:nvCxnSpPr>
        <p:spPr>
          <a:xfrm>
            <a:off x="836612" y="6040918"/>
            <a:ext cx="10517187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7" name="Rechteck: abgerundete Ecken 17">
            <a:extLst>
              <a:ext uri="{FF2B5EF4-FFF2-40B4-BE49-F238E27FC236}">
                <a16:creationId xmlns:a16="http://schemas.microsoft.com/office/drawing/2014/main" id="{277E56AB-7302-E7D4-860D-99B3297433CF}"/>
              </a:ext>
            </a:extLst>
          </p:cNvPr>
          <p:cNvSpPr/>
          <p:nvPr userDrawn="1"/>
        </p:nvSpPr>
        <p:spPr>
          <a:xfrm>
            <a:off x="7847859" y="6157932"/>
            <a:ext cx="3505939" cy="59742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10BB677-BD48-78E7-2D67-845B62B3ACEB}"/>
              </a:ext>
            </a:extLst>
          </p:cNvPr>
          <p:cNvCxnSpPr>
            <a:cxnSpLocks/>
          </p:cNvCxnSpPr>
          <p:nvPr userDrawn="1"/>
        </p:nvCxnSpPr>
        <p:spPr>
          <a:xfrm>
            <a:off x="835022" y="1387401"/>
            <a:ext cx="9425975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85D7971F-52E4-703A-2A96-1EFDC22F82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3639" y="140965"/>
            <a:ext cx="837569" cy="10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52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E381E3-B736-3819-B66C-04CF2CC17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60741"/>
            <a:ext cx="10515600" cy="420783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0A376CB-6762-0587-8047-DC2405793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1" y="105002"/>
            <a:ext cx="9424386" cy="1109060"/>
          </a:xfrm>
        </p:spPr>
        <p:txBody>
          <a:bodyPr/>
          <a:lstStyle>
            <a:lvl1pPr algn="l">
              <a:defRPr sz="3200" b="1">
                <a:solidFill>
                  <a:srgbClr val="084159"/>
                </a:solidFill>
              </a:defRPr>
            </a:lvl1pPr>
          </a:lstStyle>
          <a:p>
            <a:r>
              <a:rPr lang="it-IT" dirty="0"/>
              <a:t>Heading</a:t>
            </a:r>
            <a:br>
              <a:rPr lang="it-IT" dirty="0"/>
            </a:br>
            <a:r>
              <a:rPr lang="it-IT" dirty="0" err="1"/>
              <a:t>Subheading</a:t>
            </a:r>
            <a:endParaRPr lang="it-IT" dirty="0"/>
          </a:p>
        </p:txBody>
      </p:sp>
      <p:sp>
        <p:nvSpPr>
          <p:cNvPr id="4" name="Segnaposto piè di pagina 7">
            <a:extLst>
              <a:ext uri="{FF2B5EF4-FFF2-40B4-BE49-F238E27FC236}">
                <a16:creationId xmlns:a16="http://schemas.microsoft.com/office/drawing/2014/main" id="{D66503C2-4E4D-8903-C4CA-B0B47B5D6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612" y="6179706"/>
            <a:ext cx="6888972" cy="518053"/>
          </a:xfrm>
        </p:spPr>
        <p:txBody>
          <a:bodyPr/>
          <a:lstStyle>
            <a:lvl1pPr algn="l">
              <a:defRPr sz="1600" b="0">
                <a:solidFill>
                  <a:srgbClr val="084159"/>
                </a:solidFill>
              </a:defRPr>
            </a:lvl1pPr>
          </a:lstStyle>
          <a:p>
            <a:r>
              <a:rPr lang="it-IT" b="1" dirty="0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5" name="Segnaposto numero diapositiva 8">
            <a:extLst>
              <a:ext uri="{FF2B5EF4-FFF2-40B4-BE49-F238E27FC236}">
                <a16:creationId xmlns:a16="http://schemas.microsoft.com/office/drawing/2014/main" id="{A982CC32-1035-720A-FC19-F019C8B23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6073" y="6332634"/>
            <a:ext cx="593651" cy="365125"/>
          </a:xfrm>
        </p:spPr>
        <p:txBody>
          <a:bodyPr/>
          <a:lstStyle>
            <a:lvl1pPr>
              <a:defRPr sz="1800" b="1">
                <a:solidFill>
                  <a:srgbClr val="084159"/>
                </a:solidFill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E2A9A372-47A7-58CE-7B51-C2653812C690}"/>
              </a:ext>
            </a:extLst>
          </p:cNvPr>
          <p:cNvCxnSpPr>
            <a:cxnSpLocks/>
          </p:cNvCxnSpPr>
          <p:nvPr userDrawn="1"/>
        </p:nvCxnSpPr>
        <p:spPr>
          <a:xfrm>
            <a:off x="836612" y="6040918"/>
            <a:ext cx="10517187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Rechteck: abgerundete Ecken 17">
            <a:extLst>
              <a:ext uri="{FF2B5EF4-FFF2-40B4-BE49-F238E27FC236}">
                <a16:creationId xmlns:a16="http://schemas.microsoft.com/office/drawing/2014/main" id="{5A2DB1ED-9FBF-63A1-E68F-BF6D030DC8FE}"/>
              </a:ext>
            </a:extLst>
          </p:cNvPr>
          <p:cNvSpPr/>
          <p:nvPr userDrawn="1"/>
        </p:nvSpPr>
        <p:spPr>
          <a:xfrm>
            <a:off x="7847859" y="6157932"/>
            <a:ext cx="3505939" cy="59742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83DAAE9B-3DC0-B29F-07EC-2434A0750938}"/>
              </a:ext>
            </a:extLst>
          </p:cNvPr>
          <p:cNvCxnSpPr>
            <a:cxnSpLocks/>
          </p:cNvCxnSpPr>
          <p:nvPr userDrawn="1"/>
        </p:nvCxnSpPr>
        <p:spPr>
          <a:xfrm>
            <a:off x="835022" y="1387401"/>
            <a:ext cx="9425975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EA59D64C-2758-D29E-E6DC-25AC52ABE0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3639" y="140965"/>
            <a:ext cx="837569" cy="10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1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3BA36C-FC70-FED9-1B7F-6880B976BE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23055"/>
            <a:ext cx="5181600" cy="429427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36E8419-15EA-D718-4946-9DE668CB4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23055"/>
            <a:ext cx="5181600" cy="42942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5D41B9-B75B-9B30-1268-EE08ADA18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1" y="105002"/>
            <a:ext cx="9424386" cy="1109060"/>
          </a:xfrm>
        </p:spPr>
        <p:txBody>
          <a:bodyPr/>
          <a:lstStyle>
            <a:lvl1pPr algn="l">
              <a:defRPr sz="3200" b="1">
                <a:solidFill>
                  <a:srgbClr val="084159"/>
                </a:solidFill>
              </a:defRPr>
            </a:lvl1pPr>
          </a:lstStyle>
          <a:p>
            <a:r>
              <a:rPr lang="it-IT" dirty="0"/>
              <a:t>Heading</a:t>
            </a:r>
            <a:br>
              <a:rPr lang="it-IT" dirty="0"/>
            </a:br>
            <a:r>
              <a:rPr lang="it-IT" dirty="0" err="1"/>
              <a:t>Subheading</a:t>
            </a:r>
            <a:endParaRPr lang="it-IT" dirty="0"/>
          </a:p>
        </p:txBody>
      </p:sp>
      <p:sp>
        <p:nvSpPr>
          <p:cNvPr id="5" name="Segnaposto piè di pagina 7">
            <a:extLst>
              <a:ext uri="{FF2B5EF4-FFF2-40B4-BE49-F238E27FC236}">
                <a16:creationId xmlns:a16="http://schemas.microsoft.com/office/drawing/2014/main" id="{932C7C1E-AAC5-9925-A2E0-921079623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612" y="6179706"/>
            <a:ext cx="6888972" cy="518053"/>
          </a:xfrm>
        </p:spPr>
        <p:txBody>
          <a:bodyPr/>
          <a:lstStyle>
            <a:lvl1pPr algn="l">
              <a:defRPr sz="1600" b="0">
                <a:solidFill>
                  <a:srgbClr val="084159"/>
                </a:solidFill>
              </a:defRPr>
            </a:lvl1pPr>
          </a:lstStyle>
          <a:p>
            <a:r>
              <a:rPr lang="it-IT" b="1" dirty="0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6" name="Segnaposto numero diapositiva 8">
            <a:extLst>
              <a:ext uri="{FF2B5EF4-FFF2-40B4-BE49-F238E27FC236}">
                <a16:creationId xmlns:a16="http://schemas.microsoft.com/office/drawing/2014/main" id="{EA65C314-C7D2-0205-280A-28221616A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6073" y="6332634"/>
            <a:ext cx="593651" cy="365125"/>
          </a:xfrm>
        </p:spPr>
        <p:txBody>
          <a:bodyPr/>
          <a:lstStyle>
            <a:lvl1pPr>
              <a:defRPr sz="1800" b="1">
                <a:solidFill>
                  <a:srgbClr val="084159"/>
                </a:solidFill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ED16E9D7-95A8-4D32-689B-13877C62109E}"/>
              </a:ext>
            </a:extLst>
          </p:cNvPr>
          <p:cNvCxnSpPr>
            <a:cxnSpLocks/>
          </p:cNvCxnSpPr>
          <p:nvPr userDrawn="1"/>
        </p:nvCxnSpPr>
        <p:spPr>
          <a:xfrm>
            <a:off x="836612" y="6040918"/>
            <a:ext cx="10517187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Rechteck: abgerundete Ecken 17">
            <a:extLst>
              <a:ext uri="{FF2B5EF4-FFF2-40B4-BE49-F238E27FC236}">
                <a16:creationId xmlns:a16="http://schemas.microsoft.com/office/drawing/2014/main" id="{2814184E-B00B-2058-2031-E59967040A72}"/>
              </a:ext>
            </a:extLst>
          </p:cNvPr>
          <p:cNvSpPr/>
          <p:nvPr userDrawn="1"/>
        </p:nvSpPr>
        <p:spPr>
          <a:xfrm>
            <a:off x="7847859" y="6157932"/>
            <a:ext cx="3505939" cy="59742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BADD9F0B-A888-80B8-073A-E18025E6ABAD}"/>
              </a:ext>
            </a:extLst>
          </p:cNvPr>
          <p:cNvCxnSpPr>
            <a:cxnSpLocks/>
          </p:cNvCxnSpPr>
          <p:nvPr userDrawn="1"/>
        </p:nvCxnSpPr>
        <p:spPr>
          <a:xfrm>
            <a:off x="835022" y="1387401"/>
            <a:ext cx="9425975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628C7DF8-1BDD-E325-0129-A919312934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3639" y="140965"/>
            <a:ext cx="837569" cy="10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7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8D3773-2434-625A-2B06-8745E2B6A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30493"/>
            <a:ext cx="5157787" cy="442544"/>
          </a:xfrm>
        </p:spPr>
        <p:txBody>
          <a:bodyPr anchor="ctr"/>
          <a:lstStyle>
            <a:lvl1pPr marL="0" indent="0" algn="ctr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45D2FE6-C2A3-7550-B551-BE20C9CDB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97083"/>
            <a:ext cx="5157787" cy="371979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25ACF8-DD41-EFE6-605C-32D003FB8A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30494"/>
            <a:ext cx="5183188" cy="442543"/>
          </a:xfrm>
        </p:spPr>
        <p:txBody>
          <a:bodyPr anchor="ctr"/>
          <a:lstStyle>
            <a:lvl1pPr marL="0" indent="0" algn="ctr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17EEF42-1143-C400-3BEA-18AFDC69E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97082"/>
            <a:ext cx="5183188" cy="3717451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BCDDA0-C9F3-39DD-E936-0F70A3510E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1" y="105002"/>
            <a:ext cx="9424386" cy="1109060"/>
          </a:xfrm>
        </p:spPr>
        <p:txBody>
          <a:bodyPr/>
          <a:lstStyle>
            <a:lvl1pPr algn="l">
              <a:defRPr sz="3200" b="1">
                <a:solidFill>
                  <a:srgbClr val="084159"/>
                </a:solidFill>
              </a:defRPr>
            </a:lvl1pPr>
          </a:lstStyle>
          <a:p>
            <a:r>
              <a:rPr lang="it-IT" dirty="0"/>
              <a:t>Heading</a:t>
            </a:r>
            <a:br>
              <a:rPr lang="it-IT" dirty="0"/>
            </a:br>
            <a:r>
              <a:rPr lang="it-IT" dirty="0" err="1"/>
              <a:t>Subheading</a:t>
            </a:r>
            <a:endParaRPr lang="it-IT" dirty="0"/>
          </a:p>
        </p:txBody>
      </p:sp>
      <p:sp>
        <p:nvSpPr>
          <p:cNvPr id="7" name="Segnaposto piè di pagina 7">
            <a:extLst>
              <a:ext uri="{FF2B5EF4-FFF2-40B4-BE49-F238E27FC236}">
                <a16:creationId xmlns:a16="http://schemas.microsoft.com/office/drawing/2014/main" id="{67E0C568-8DC4-4ADB-9535-39A48001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612" y="6179706"/>
            <a:ext cx="6888972" cy="518053"/>
          </a:xfrm>
        </p:spPr>
        <p:txBody>
          <a:bodyPr/>
          <a:lstStyle>
            <a:lvl1pPr algn="l">
              <a:defRPr sz="1600" b="0">
                <a:solidFill>
                  <a:srgbClr val="084159"/>
                </a:solidFill>
              </a:defRPr>
            </a:lvl1pPr>
          </a:lstStyle>
          <a:p>
            <a:r>
              <a:rPr lang="it-IT" b="1" dirty="0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8" name="Segnaposto numero diapositiva 8">
            <a:extLst>
              <a:ext uri="{FF2B5EF4-FFF2-40B4-BE49-F238E27FC236}">
                <a16:creationId xmlns:a16="http://schemas.microsoft.com/office/drawing/2014/main" id="{413A32FC-2A91-B248-D335-AAFBC2B0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6073" y="6332634"/>
            <a:ext cx="593651" cy="365125"/>
          </a:xfrm>
        </p:spPr>
        <p:txBody>
          <a:bodyPr/>
          <a:lstStyle>
            <a:lvl1pPr>
              <a:defRPr sz="1800" b="1">
                <a:solidFill>
                  <a:srgbClr val="084159"/>
                </a:solidFill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12216C58-56B8-2906-CCD0-46C0CBF81E87}"/>
              </a:ext>
            </a:extLst>
          </p:cNvPr>
          <p:cNvCxnSpPr>
            <a:cxnSpLocks/>
          </p:cNvCxnSpPr>
          <p:nvPr userDrawn="1"/>
        </p:nvCxnSpPr>
        <p:spPr>
          <a:xfrm>
            <a:off x="836612" y="6040918"/>
            <a:ext cx="10517187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Rechteck: abgerundete Ecken 17">
            <a:extLst>
              <a:ext uri="{FF2B5EF4-FFF2-40B4-BE49-F238E27FC236}">
                <a16:creationId xmlns:a16="http://schemas.microsoft.com/office/drawing/2014/main" id="{405EC6EB-D70E-8607-59FB-B799BAB0A556}"/>
              </a:ext>
            </a:extLst>
          </p:cNvPr>
          <p:cNvSpPr/>
          <p:nvPr userDrawn="1"/>
        </p:nvSpPr>
        <p:spPr>
          <a:xfrm>
            <a:off x="7847859" y="6157932"/>
            <a:ext cx="3505939" cy="59742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65B3334E-5D62-AAA9-0EE6-DD870216C324}"/>
              </a:ext>
            </a:extLst>
          </p:cNvPr>
          <p:cNvCxnSpPr>
            <a:cxnSpLocks/>
          </p:cNvCxnSpPr>
          <p:nvPr userDrawn="1"/>
        </p:nvCxnSpPr>
        <p:spPr>
          <a:xfrm>
            <a:off x="835022" y="1387401"/>
            <a:ext cx="9425975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3" name="Grafik 12">
            <a:extLst>
              <a:ext uri="{FF2B5EF4-FFF2-40B4-BE49-F238E27FC236}">
                <a16:creationId xmlns:a16="http://schemas.microsoft.com/office/drawing/2014/main" id="{833397B5-4669-8321-F57E-F1839F5D1E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3639" y="140965"/>
            <a:ext cx="837569" cy="10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21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25391D-F1AD-EEB5-7704-A575AAD8D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1" y="102648"/>
            <a:ext cx="9424386" cy="1109060"/>
          </a:xfrm>
        </p:spPr>
        <p:txBody>
          <a:bodyPr/>
          <a:lstStyle>
            <a:lvl1pPr algn="l">
              <a:defRPr sz="3200" b="1">
                <a:solidFill>
                  <a:srgbClr val="084159"/>
                </a:solidFill>
              </a:defRPr>
            </a:lvl1pPr>
          </a:lstStyle>
          <a:p>
            <a:r>
              <a:rPr lang="it-IT" dirty="0"/>
              <a:t>Heading</a:t>
            </a:r>
            <a:br>
              <a:rPr lang="it-IT" dirty="0"/>
            </a:br>
            <a:r>
              <a:rPr lang="it-IT" dirty="0" err="1"/>
              <a:t>Subheading</a:t>
            </a:r>
            <a:endParaRPr lang="it-IT" dirty="0"/>
          </a:p>
        </p:txBody>
      </p:sp>
      <p:sp>
        <p:nvSpPr>
          <p:cNvPr id="3" name="Segnaposto piè di pagina 7">
            <a:extLst>
              <a:ext uri="{FF2B5EF4-FFF2-40B4-BE49-F238E27FC236}">
                <a16:creationId xmlns:a16="http://schemas.microsoft.com/office/drawing/2014/main" id="{0D5A3A95-01A5-2C20-4AE4-562DC891B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612" y="6179706"/>
            <a:ext cx="6888972" cy="518053"/>
          </a:xfrm>
        </p:spPr>
        <p:txBody>
          <a:bodyPr/>
          <a:lstStyle>
            <a:lvl1pPr algn="l">
              <a:defRPr sz="1600" b="0">
                <a:solidFill>
                  <a:srgbClr val="084159"/>
                </a:solidFill>
              </a:defRPr>
            </a:lvl1pPr>
          </a:lstStyle>
          <a:p>
            <a:r>
              <a:rPr lang="it-IT" b="1" dirty="0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4" name="Segnaposto numero diapositiva 8">
            <a:extLst>
              <a:ext uri="{FF2B5EF4-FFF2-40B4-BE49-F238E27FC236}">
                <a16:creationId xmlns:a16="http://schemas.microsoft.com/office/drawing/2014/main" id="{DE98DD90-9E05-1752-8EEE-B8D3464B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6073" y="6332634"/>
            <a:ext cx="593651" cy="365125"/>
          </a:xfrm>
        </p:spPr>
        <p:txBody>
          <a:bodyPr/>
          <a:lstStyle>
            <a:lvl1pPr>
              <a:defRPr sz="1800" b="1">
                <a:solidFill>
                  <a:srgbClr val="084159"/>
                </a:solidFill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BC99908-1F2C-52CB-960E-44B4D9948A9A}"/>
              </a:ext>
            </a:extLst>
          </p:cNvPr>
          <p:cNvCxnSpPr>
            <a:cxnSpLocks/>
          </p:cNvCxnSpPr>
          <p:nvPr userDrawn="1"/>
        </p:nvCxnSpPr>
        <p:spPr>
          <a:xfrm>
            <a:off x="836612" y="6040918"/>
            <a:ext cx="10517187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hteck: abgerundete Ecken 17">
            <a:extLst>
              <a:ext uri="{FF2B5EF4-FFF2-40B4-BE49-F238E27FC236}">
                <a16:creationId xmlns:a16="http://schemas.microsoft.com/office/drawing/2014/main" id="{393365ED-294C-F750-05EC-8F8823782F0B}"/>
              </a:ext>
            </a:extLst>
          </p:cNvPr>
          <p:cNvSpPr/>
          <p:nvPr userDrawn="1"/>
        </p:nvSpPr>
        <p:spPr>
          <a:xfrm>
            <a:off x="7847859" y="6157932"/>
            <a:ext cx="3505939" cy="59742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9F7CFC9C-DF96-EBA9-D9B5-634B61A634E7}"/>
              </a:ext>
            </a:extLst>
          </p:cNvPr>
          <p:cNvCxnSpPr>
            <a:cxnSpLocks/>
          </p:cNvCxnSpPr>
          <p:nvPr userDrawn="1"/>
        </p:nvCxnSpPr>
        <p:spPr>
          <a:xfrm>
            <a:off x="835022" y="1387401"/>
            <a:ext cx="9425975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E9D2A581-123A-5E9E-BD50-FE003B31AAE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3639" y="140965"/>
            <a:ext cx="837569" cy="10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88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59418E-8F38-A195-2CD7-A7875665C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944" y="1559332"/>
            <a:ext cx="5103444" cy="430171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3E0640B-9DC2-3DF2-700F-E221DE592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51846"/>
            <a:ext cx="4919515" cy="4317142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73688FF-3150-9E3F-4B11-2037E9E6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1" y="105002"/>
            <a:ext cx="9424386" cy="1109060"/>
          </a:xfrm>
        </p:spPr>
        <p:txBody>
          <a:bodyPr/>
          <a:lstStyle>
            <a:lvl1pPr algn="l">
              <a:defRPr sz="3200" b="1">
                <a:solidFill>
                  <a:srgbClr val="084159"/>
                </a:solidFill>
              </a:defRPr>
            </a:lvl1pPr>
          </a:lstStyle>
          <a:p>
            <a:r>
              <a:rPr lang="it-IT" dirty="0"/>
              <a:t>Heading</a:t>
            </a:r>
            <a:br>
              <a:rPr lang="it-IT" dirty="0"/>
            </a:br>
            <a:r>
              <a:rPr lang="it-IT" dirty="0" err="1"/>
              <a:t>Subheading</a:t>
            </a:r>
            <a:endParaRPr lang="it-IT" dirty="0"/>
          </a:p>
        </p:txBody>
      </p:sp>
      <p:sp>
        <p:nvSpPr>
          <p:cNvPr id="5" name="Segnaposto piè di pagina 7">
            <a:extLst>
              <a:ext uri="{FF2B5EF4-FFF2-40B4-BE49-F238E27FC236}">
                <a16:creationId xmlns:a16="http://schemas.microsoft.com/office/drawing/2014/main" id="{C35258BD-F13E-1AD7-432E-7CD8F184C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612" y="6179706"/>
            <a:ext cx="6888972" cy="518053"/>
          </a:xfrm>
        </p:spPr>
        <p:txBody>
          <a:bodyPr/>
          <a:lstStyle>
            <a:lvl1pPr algn="l">
              <a:defRPr sz="1600" b="0">
                <a:solidFill>
                  <a:srgbClr val="084159"/>
                </a:solidFill>
              </a:defRPr>
            </a:lvl1pPr>
          </a:lstStyle>
          <a:p>
            <a:r>
              <a:rPr lang="it-IT" b="1" dirty="0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6" name="Segnaposto numero diapositiva 8">
            <a:extLst>
              <a:ext uri="{FF2B5EF4-FFF2-40B4-BE49-F238E27FC236}">
                <a16:creationId xmlns:a16="http://schemas.microsoft.com/office/drawing/2014/main" id="{6FE88458-714B-1FE0-B883-562D0BA52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6073" y="6332634"/>
            <a:ext cx="593651" cy="365125"/>
          </a:xfrm>
        </p:spPr>
        <p:txBody>
          <a:bodyPr/>
          <a:lstStyle>
            <a:lvl1pPr>
              <a:defRPr sz="1800" b="1">
                <a:solidFill>
                  <a:srgbClr val="084159"/>
                </a:solidFill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B8382B3C-A0A4-2FAE-C48A-0975CB217037}"/>
              </a:ext>
            </a:extLst>
          </p:cNvPr>
          <p:cNvCxnSpPr>
            <a:cxnSpLocks/>
          </p:cNvCxnSpPr>
          <p:nvPr userDrawn="1"/>
        </p:nvCxnSpPr>
        <p:spPr>
          <a:xfrm>
            <a:off x="836612" y="6040918"/>
            <a:ext cx="10517187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Rechteck: abgerundete Ecken 17">
            <a:extLst>
              <a:ext uri="{FF2B5EF4-FFF2-40B4-BE49-F238E27FC236}">
                <a16:creationId xmlns:a16="http://schemas.microsoft.com/office/drawing/2014/main" id="{FA3653D4-1868-0EDD-6841-70F3B7602C6F}"/>
              </a:ext>
            </a:extLst>
          </p:cNvPr>
          <p:cNvSpPr/>
          <p:nvPr userDrawn="1"/>
        </p:nvSpPr>
        <p:spPr>
          <a:xfrm>
            <a:off x="7847859" y="6157932"/>
            <a:ext cx="3505939" cy="59742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958C179C-1DCF-03B9-11FC-01E9920212E0}"/>
              </a:ext>
            </a:extLst>
          </p:cNvPr>
          <p:cNvCxnSpPr>
            <a:cxnSpLocks/>
          </p:cNvCxnSpPr>
          <p:nvPr userDrawn="1"/>
        </p:nvCxnSpPr>
        <p:spPr>
          <a:xfrm>
            <a:off x="835022" y="1387401"/>
            <a:ext cx="9425975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95F46082-88FD-1F9B-BE8C-AC8CD2545D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3639" y="140965"/>
            <a:ext cx="837569" cy="10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9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751350A-42A2-A885-1DE5-A00ABA1E6E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00800" y="1615116"/>
            <a:ext cx="4954588" cy="4245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BA1D40-0404-8A7F-F963-00445492D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23054"/>
            <a:ext cx="4951413" cy="4245934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58DAAAB-67D5-C81B-4B0B-AA1960067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1" y="105002"/>
            <a:ext cx="9424386" cy="1109060"/>
          </a:xfrm>
        </p:spPr>
        <p:txBody>
          <a:bodyPr/>
          <a:lstStyle>
            <a:lvl1pPr algn="l">
              <a:defRPr sz="3200" b="1">
                <a:solidFill>
                  <a:srgbClr val="084159"/>
                </a:solidFill>
              </a:defRPr>
            </a:lvl1pPr>
          </a:lstStyle>
          <a:p>
            <a:r>
              <a:rPr lang="it-IT" dirty="0"/>
              <a:t>Heading</a:t>
            </a:r>
            <a:br>
              <a:rPr lang="it-IT" dirty="0"/>
            </a:br>
            <a:r>
              <a:rPr lang="it-IT" dirty="0" err="1"/>
              <a:t>Subheading</a:t>
            </a:r>
            <a:endParaRPr lang="it-IT" dirty="0"/>
          </a:p>
        </p:txBody>
      </p:sp>
      <p:sp>
        <p:nvSpPr>
          <p:cNvPr id="5" name="Segnaposto piè di pagina 7">
            <a:extLst>
              <a:ext uri="{FF2B5EF4-FFF2-40B4-BE49-F238E27FC236}">
                <a16:creationId xmlns:a16="http://schemas.microsoft.com/office/drawing/2014/main" id="{B30C10CA-9146-27C8-DE29-B22FE88D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612" y="6179706"/>
            <a:ext cx="6888972" cy="518053"/>
          </a:xfrm>
        </p:spPr>
        <p:txBody>
          <a:bodyPr/>
          <a:lstStyle>
            <a:lvl1pPr algn="l">
              <a:defRPr sz="1600" b="0">
                <a:solidFill>
                  <a:srgbClr val="084159"/>
                </a:solidFill>
              </a:defRPr>
            </a:lvl1pPr>
          </a:lstStyle>
          <a:p>
            <a:r>
              <a:rPr lang="it-IT" b="1" dirty="0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6" name="Segnaposto numero diapositiva 8">
            <a:extLst>
              <a:ext uri="{FF2B5EF4-FFF2-40B4-BE49-F238E27FC236}">
                <a16:creationId xmlns:a16="http://schemas.microsoft.com/office/drawing/2014/main" id="{D4CEA9CF-3400-54B7-36C8-B68B6FD9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6073" y="6332634"/>
            <a:ext cx="593651" cy="365125"/>
          </a:xfrm>
        </p:spPr>
        <p:txBody>
          <a:bodyPr/>
          <a:lstStyle>
            <a:lvl1pPr>
              <a:defRPr sz="1800" b="1">
                <a:solidFill>
                  <a:srgbClr val="084159"/>
                </a:solidFill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B302C7A-EEA3-F3CF-A74F-B61B141A6BE2}"/>
              </a:ext>
            </a:extLst>
          </p:cNvPr>
          <p:cNvCxnSpPr>
            <a:cxnSpLocks/>
          </p:cNvCxnSpPr>
          <p:nvPr userDrawn="1"/>
        </p:nvCxnSpPr>
        <p:spPr>
          <a:xfrm>
            <a:off x="836612" y="6040918"/>
            <a:ext cx="10517187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Rechteck: abgerundete Ecken 17">
            <a:extLst>
              <a:ext uri="{FF2B5EF4-FFF2-40B4-BE49-F238E27FC236}">
                <a16:creationId xmlns:a16="http://schemas.microsoft.com/office/drawing/2014/main" id="{0AE0D5AB-2D3C-29CA-84B8-77CE5699729D}"/>
              </a:ext>
            </a:extLst>
          </p:cNvPr>
          <p:cNvSpPr/>
          <p:nvPr userDrawn="1"/>
        </p:nvSpPr>
        <p:spPr>
          <a:xfrm>
            <a:off x="7847859" y="6157932"/>
            <a:ext cx="3505939" cy="59742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79281509-DD15-38DA-B539-E24F7809CCF4}"/>
              </a:ext>
            </a:extLst>
          </p:cNvPr>
          <p:cNvCxnSpPr>
            <a:cxnSpLocks/>
          </p:cNvCxnSpPr>
          <p:nvPr userDrawn="1"/>
        </p:nvCxnSpPr>
        <p:spPr>
          <a:xfrm>
            <a:off x="835022" y="1387401"/>
            <a:ext cx="9425975" cy="0"/>
          </a:xfrm>
          <a:prstGeom prst="line">
            <a:avLst/>
          </a:prstGeom>
          <a:ln w="57150">
            <a:solidFill>
              <a:srgbClr val="0841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87202C81-A961-24D9-686F-005073F793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3639" y="140965"/>
            <a:ext cx="837569" cy="10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0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24D99E-D826-1FC4-5974-E8C6E702D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1A9255-DD24-F7EF-714E-122A5C5FC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5BBA5C-EAB6-427F-A780-48C9C42CD6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84159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470D651-8611-4A80-A764-C1A83E8C8384}" type="datetime1">
              <a:rPr lang="it-IT" smtClean="0"/>
              <a:t>08/09/2026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F7E74A-BD5C-5305-4A7A-3A1A84CAE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84159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Author et al. – Presentation Title (short)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703DDD-1E41-826D-7FA4-C881C7F1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84159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F1B221A-9CA7-48B4-AE6E-3641BA6C31A9}" type="slidenum">
              <a:rPr lang="it-IT" smtClean="0"/>
              <a:pPr/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968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84159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84159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84159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84159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84159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84159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1A2ADB5-9DF4-8740-A8E2-E4E19DF66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2650100"/>
            <a:ext cx="5715000" cy="2550550"/>
          </a:xfrm>
        </p:spPr>
        <p:txBody>
          <a:bodyPr>
            <a:normAutofit/>
          </a:bodyPr>
          <a:lstStyle/>
          <a:p>
            <a:endParaRPr lang="it-IT" sz="24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49DE734-0AC4-0E78-1050-7606924D8C3F}"/>
              </a:ext>
            </a:extLst>
          </p:cNvPr>
          <p:cNvSpPr txBox="1">
            <a:spLocks/>
          </p:cNvSpPr>
          <p:nvPr/>
        </p:nvSpPr>
        <p:spPr>
          <a:xfrm>
            <a:off x="6366510" y="5586412"/>
            <a:ext cx="55206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84159"/>
                </a:solidFill>
              </a:rPr>
              <a:t>Darmstadt (Germany)</a:t>
            </a:r>
          </a:p>
          <a:p>
            <a:pPr algn="ctr"/>
            <a:r>
              <a:rPr lang="it-IT" sz="2400" b="1" dirty="0">
                <a:solidFill>
                  <a:srgbClr val="084159"/>
                </a:solidFill>
              </a:rPr>
              <a:t>30</a:t>
            </a:r>
            <a:r>
              <a:rPr lang="it-IT" sz="2400" b="1" baseline="30000" dirty="0">
                <a:solidFill>
                  <a:srgbClr val="084159"/>
                </a:solidFill>
              </a:rPr>
              <a:t>th</a:t>
            </a:r>
            <a:r>
              <a:rPr lang="it-IT" sz="2400" b="1" dirty="0">
                <a:solidFill>
                  <a:srgbClr val="084159"/>
                </a:solidFill>
              </a:rPr>
              <a:t> Sept. – 2</a:t>
            </a:r>
            <a:r>
              <a:rPr lang="it-IT" sz="2400" b="1" baseline="30000" dirty="0">
                <a:solidFill>
                  <a:srgbClr val="084159"/>
                </a:solidFill>
              </a:rPr>
              <a:t>nd</a:t>
            </a:r>
            <a:r>
              <a:rPr lang="it-IT" sz="2400" b="1" dirty="0">
                <a:solidFill>
                  <a:srgbClr val="084159"/>
                </a:solidFill>
              </a:rPr>
              <a:t> Oct. 2026</a:t>
            </a:r>
          </a:p>
        </p:txBody>
      </p:sp>
      <p:sp>
        <p:nvSpPr>
          <p:cNvPr id="11" name="Titolo 10">
            <a:extLst>
              <a:ext uri="{FF2B5EF4-FFF2-40B4-BE49-F238E27FC236}">
                <a16:creationId xmlns:a16="http://schemas.microsoft.com/office/drawing/2014/main" id="{A40FFEB4-66F9-60B3-70A7-D1E6FB6F71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9" name="Rechteck: abgerundete Ecken 17">
            <a:extLst>
              <a:ext uri="{FF2B5EF4-FFF2-40B4-BE49-F238E27FC236}">
                <a16:creationId xmlns:a16="http://schemas.microsoft.com/office/drawing/2014/main" id="{B136B276-24BB-7B62-61F5-AC624D146F35}"/>
              </a:ext>
            </a:extLst>
          </p:cNvPr>
          <p:cNvSpPr/>
          <p:nvPr/>
        </p:nvSpPr>
        <p:spPr>
          <a:xfrm>
            <a:off x="734685" y="5404789"/>
            <a:ext cx="1459660" cy="121191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sp>
        <p:nvSpPr>
          <p:cNvPr id="23" name="Rechteck: abgerundete Ecken 17">
            <a:extLst>
              <a:ext uri="{FF2B5EF4-FFF2-40B4-BE49-F238E27FC236}">
                <a16:creationId xmlns:a16="http://schemas.microsoft.com/office/drawing/2014/main" id="{68AA0CC2-C63C-A0BB-4DA7-2F297C4E415E}"/>
              </a:ext>
            </a:extLst>
          </p:cNvPr>
          <p:cNvSpPr/>
          <p:nvPr/>
        </p:nvSpPr>
        <p:spPr>
          <a:xfrm>
            <a:off x="2426755" y="5404789"/>
            <a:ext cx="1459660" cy="121191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  <p:sp>
        <p:nvSpPr>
          <p:cNvPr id="25" name="Rechteck: abgerundete Ecken 17">
            <a:extLst>
              <a:ext uri="{FF2B5EF4-FFF2-40B4-BE49-F238E27FC236}">
                <a16:creationId xmlns:a16="http://schemas.microsoft.com/office/drawing/2014/main" id="{563358BF-E6C5-39E3-CCB8-17A3DD4B1D73}"/>
              </a:ext>
            </a:extLst>
          </p:cNvPr>
          <p:cNvSpPr/>
          <p:nvPr/>
        </p:nvSpPr>
        <p:spPr>
          <a:xfrm>
            <a:off x="4118825" y="5404789"/>
            <a:ext cx="1459660" cy="1211910"/>
          </a:xfrm>
          <a:prstGeom prst="roundRect">
            <a:avLst/>
          </a:prstGeom>
          <a:noFill/>
          <a:ln w="19050">
            <a:solidFill>
              <a:srgbClr val="A6A6A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Logos of the </a:t>
            </a:r>
            <a:b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sz="1400" noProof="0" dirty="0">
                <a:solidFill>
                  <a:schemeClr val="bg1">
                    <a:lumMod val="65000"/>
                  </a:schemeClr>
                </a:solidFill>
              </a:rPr>
              <a:t>Authors’ institutions</a:t>
            </a:r>
          </a:p>
        </p:txBody>
      </p:sp>
    </p:spTree>
    <p:extLst>
      <p:ext uri="{BB962C8B-B14F-4D97-AF65-F5344CB8AC3E}">
        <p14:creationId xmlns:p14="http://schemas.microsoft.com/office/powerpoint/2010/main" val="3372860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0ACEF-0E8D-1B1F-ED57-68ED8F6BE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22AD65C-8A60-6A72-5046-51E745208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Acknowledgements</a:t>
            </a:r>
            <a:r>
              <a:rPr lang="it-IT" dirty="0"/>
              <a:t> &amp; Contact information (optional)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37E8326-A35B-8338-76E1-1CB5791DA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16E8452-D26B-AD85-9DDA-71C1948AC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10</a:t>
            </a:fld>
            <a:endParaRPr lang="it-IT" b="1" dirty="0"/>
          </a:p>
        </p:txBody>
      </p:sp>
      <p:pic>
        <p:nvPicPr>
          <p:cNvPr id="14" name="Grafik 16">
            <a:extLst>
              <a:ext uri="{FF2B5EF4-FFF2-40B4-BE49-F238E27FC236}">
                <a16:creationId xmlns:a16="http://schemas.microsoft.com/office/drawing/2014/main" id="{AB3C3F04-6B4E-D7A2-2D4E-D3AA573701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t="3348" r="11147" b="18946"/>
          <a:stretch/>
        </p:blipFill>
        <p:spPr>
          <a:xfrm>
            <a:off x="3785640" y="3926860"/>
            <a:ext cx="1800000" cy="1800000"/>
          </a:xfrm>
          <a:prstGeom prst="ellipse">
            <a:avLst/>
          </a:prstGeom>
          <a:ln w="28575">
            <a:solidFill>
              <a:schemeClr val="tx2"/>
            </a:solidFill>
          </a:ln>
          <a:effectLst/>
        </p:spPr>
      </p:pic>
      <p:pic>
        <p:nvPicPr>
          <p:cNvPr id="8" name="Grafik 16">
            <a:extLst>
              <a:ext uri="{FF2B5EF4-FFF2-40B4-BE49-F238E27FC236}">
                <a16:creationId xmlns:a16="http://schemas.microsoft.com/office/drawing/2014/main" id="{5FB64E4A-0646-44A3-1D4F-FAEE102148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t="3348" r="11147" b="18946"/>
          <a:stretch/>
        </p:blipFill>
        <p:spPr>
          <a:xfrm>
            <a:off x="2311920" y="3926860"/>
            <a:ext cx="1800000" cy="1800000"/>
          </a:xfrm>
          <a:prstGeom prst="ellipse">
            <a:avLst/>
          </a:prstGeom>
          <a:ln w="28575">
            <a:solidFill>
              <a:schemeClr val="tx2"/>
            </a:solidFill>
          </a:ln>
          <a:effectLst/>
        </p:spPr>
      </p:pic>
      <p:pic>
        <p:nvPicPr>
          <p:cNvPr id="10" name="Grafik 17">
            <a:extLst>
              <a:ext uri="{FF2B5EF4-FFF2-40B4-BE49-F238E27FC236}">
                <a16:creationId xmlns:a16="http://schemas.microsoft.com/office/drawing/2014/main" id="{5817D3D4-FAD4-4896-D564-4A81F42825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t="3348" r="11147" b="18946"/>
          <a:stretch/>
        </p:blipFill>
        <p:spPr>
          <a:xfrm>
            <a:off x="838200" y="3926860"/>
            <a:ext cx="1800000" cy="1800000"/>
          </a:xfrm>
          <a:prstGeom prst="ellipse">
            <a:avLst/>
          </a:prstGeom>
          <a:ln w="28575">
            <a:solidFill>
              <a:schemeClr val="tx2"/>
            </a:solidFill>
          </a:ln>
          <a:effectLst/>
        </p:spPr>
      </p:pic>
      <p:sp>
        <p:nvSpPr>
          <p:cNvPr id="12" name="Inhaltsplatzhalter 3">
            <a:extLst>
              <a:ext uri="{FF2B5EF4-FFF2-40B4-BE49-F238E27FC236}">
                <a16:creationId xmlns:a16="http://schemas.microsoft.com/office/drawing/2014/main" id="{78DBB1C1-8300-0C83-51E0-C16ED3D7B076}"/>
              </a:ext>
            </a:extLst>
          </p:cNvPr>
          <p:cNvSpPr txBox="1">
            <a:spLocks/>
          </p:cNvSpPr>
          <p:nvPr/>
        </p:nvSpPr>
        <p:spPr>
          <a:xfrm>
            <a:off x="7295883" y="4672971"/>
            <a:ext cx="4057917" cy="307777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00" b="0" kern="1200">
                <a:solidFill>
                  <a:schemeClr val="tx1"/>
                </a:solidFill>
                <a:latin typeface="Noto Sans SemiBold" panose="020B0502040504020204" pitchFamily="34" charset="0"/>
                <a:ea typeface="Noto Sans SemiBold" panose="020B0502040504020204" pitchFamily="34" charset="0"/>
                <a:cs typeface="Noto Sans SemiBold" panose="020B0502040504020204" pitchFamily="34" charset="0"/>
              </a:defRPr>
            </a:lvl1pPr>
            <a:lvl2pPr marL="357188" indent="-3571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714375" indent="-3571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35718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i="1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35718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>
                <a:solidFill>
                  <a:srgbClr val="156082"/>
                </a:solidFill>
                <a:latin typeface="Noto Sans "/>
              </a:rPr>
              <a:t>name.surname@example.com</a:t>
            </a:r>
          </a:p>
        </p:txBody>
      </p:sp>
      <p:sp>
        <p:nvSpPr>
          <p:cNvPr id="15" name="Segnaposto contenuto 1">
            <a:extLst>
              <a:ext uri="{FF2B5EF4-FFF2-40B4-BE49-F238E27FC236}">
                <a16:creationId xmlns:a16="http://schemas.microsoft.com/office/drawing/2014/main" id="{9D2CEDBA-2D42-1067-062A-321D9CB6A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054"/>
            <a:ext cx="10515600" cy="1805946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580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232FB1D-2783-1E81-5FE5-0800EE9A8BB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8" r="1" b="1"/>
          <a:stretch>
            <a:fillRect/>
          </a:stretch>
        </p:blipFill>
        <p:spPr>
          <a:xfrm>
            <a:off x="0" y="0"/>
            <a:ext cx="12188952" cy="6842717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Titolo 11">
            <a:extLst>
              <a:ext uri="{FF2B5EF4-FFF2-40B4-BE49-F238E27FC236}">
                <a16:creationId xmlns:a16="http://schemas.microsoft.com/office/drawing/2014/main" id="{6E495672-F892-A521-F437-AE995841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014" y="1124922"/>
            <a:ext cx="11216640" cy="67710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 b="1" i="1" dirty="0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for </a:t>
            </a:r>
            <a:r>
              <a:rPr lang="it-IT" sz="4400" b="1" i="1" dirty="0" err="1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it-IT" sz="4400" b="1" i="1" dirty="0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i="1" dirty="0" err="1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</a:t>
            </a:r>
            <a:r>
              <a:rPr lang="it-IT" sz="4400" b="1" i="1" dirty="0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i="1" dirty="0" err="1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attention</a:t>
            </a:r>
            <a:r>
              <a:rPr lang="it-IT" sz="4400" b="1" i="1" dirty="0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!</a:t>
            </a:r>
          </a:p>
        </p:txBody>
      </p:sp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272C0795-EF6A-BD31-ADB1-572A26E1F4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9099" y="3392488"/>
            <a:ext cx="4980469" cy="3125001"/>
          </a:xfrm>
          <a:prstGeom prst="rect">
            <a:avLst/>
          </a:prstGeom>
        </p:spPr>
      </p:pic>
      <p:sp>
        <p:nvSpPr>
          <p:cNvPr id="24" name="Titolo 11">
            <a:extLst>
              <a:ext uri="{FF2B5EF4-FFF2-40B4-BE49-F238E27FC236}">
                <a16:creationId xmlns:a16="http://schemas.microsoft.com/office/drawing/2014/main" id="{9683280C-3571-4C6E-DA76-A6688ABD970A}"/>
              </a:ext>
            </a:extLst>
          </p:cNvPr>
          <p:cNvSpPr txBox="1">
            <a:spLocks/>
          </p:cNvSpPr>
          <p:nvPr/>
        </p:nvSpPr>
        <p:spPr>
          <a:xfrm>
            <a:off x="487680" y="2313206"/>
            <a:ext cx="11216640" cy="677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95C66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it-IT" sz="4400" i="1" dirty="0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</a:t>
            </a:r>
            <a:r>
              <a:rPr lang="it-IT" sz="4400" i="1" dirty="0" err="1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r>
              <a:rPr lang="it-IT" sz="4400" i="1" dirty="0">
                <a:solidFill>
                  <a:srgbClr val="1560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from the audience?</a:t>
            </a:r>
          </a:p>
        </p:txBody>
      </p:sp>
    </p:spTree>
    <p:extLst>
      <p:ext uri="{BB962C8B-B14F-4D97-AF65-F5344CB8AC3E}">
        <p14:creationId xmlns:p14="http://schemas.microsoft.com/office/powerpoint/2010/main" val="37085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8BD15-2481-172D-F400-1A0377E9C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E9DC2A6-1746-4B44-209C-1B99D22DF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Do not add extra images to the title slide (except for your institution’s logo);</a:t>
            </a:r>
          </a:p>
          <a:p>
            <a:pPr marL="0" indent="0">
              <a:buNone/>
            </a:pPr>
            <a:endParaRPr lang="en-GB" dirty="0"/>
          </a:p>
          <a:p>
            <a:r>
              <a:rPr lang="en-US" dirty="0"/>
              <a:t>Modify the footer of content slides in the master slides: go to View </a:t>
            </a:r>
            <a:r>
              <a:rPr lang="en-US" dirty="0">
                <a:sym typeface="Wingdings" panose="05000000000000000000" pitchFamily="2" charset="2"/>
              </a:rPr>
              <a:t> Slide Master; r</a:t>
            </a:r>
            <a:r>
              <a:rPr lang="en-GB" dirty="0" err="1"/>
              <a:t>eplace</a:t>
            </a:r>
            <a:r>
              <a:rPr lang="en-GB" dirty="0"/>
              <a:t> or delete the institution’s logo placeholders in the master slides.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i="1" dirty="0"/>
              <a:t>ENJOY NET-ZERO FUTURE 2026 CONFERENCE!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CED26BE-35C2-B3B2-8841-A35E24EA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Notes for the </a:t>
            </a:r>
            <a:r>
              <a:rPr lang="it-IT" dirty="0" err="1"/>
              <a:t>Authors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6185962-ED74-4693-0D4B-F0F6B252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1EBB811-FC65-8984-4CAC-BB3AB2B7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2</a:t>
            </a:fld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07924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98E1097-064E-5E32-62C6-CDA2DE525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B58F3D1-8B04-7410-17F0-C9F405685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99A3AD0-BEC4-9FB5-0C5B-946CC5B23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21D911-3581-3926-6C0A-733CEBDD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522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4301E287-0407-6DAC-42BF-9C883A208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182FE96-1425-49EE-A64A-973E0127D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A80A8D1-F9CE-E16D-8F3F-DACA3649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64DE479-93F4-0530-7C63-5F6BC5EDF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3628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7C7D1E2-CCB6-EE8B-2168-CEA45C0E5B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DC18B6-B53F-074F-AF6E-31A7674391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05126E0D-4484-26D7-A0B3-3BB4AC0B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1473F9-AAF2-F5B9-D146-5713155C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EF3A18-BC20-8F1F-A130-AC338FC48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887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941FC46-C43B-5BE1-ECE4-949F1D924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CBB102-B11C-A7B8-52CC-C4FD641C66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BCB76FD-DCC1-4762-DAEF-6B37CAE9F5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3DFD86E-EED0-8500-DF16-7BB7F331093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6C94EE8B-C39A-1376-E417-A68CE7D4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B785B518-8E41-EDCE-C7F2-CC47D6075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3E5771E5-1978-DAEB-5AA7-C8AD774A7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8585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719CAA-67A5-CE78-F30C-6A2F72772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CC3DFF-C977-B69F-82AB-005C0B0B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2563938-CCB4-CCC7-3F48-0AF48412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090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2CB4DEE-F566-6124-2CCC-B571C4D2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31B2D2-ADD7-73DC-2ECB-65DBE1FDE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70F04D2A-4A4F-F759-D954-C2DA96EE0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B534B1-EA53-FEA0-C8EB-8D0A1CA8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DF40A9-5802-0691-144E-58B71333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53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334B3CE-3D8C-0E06-E574-2813671D8F01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5DECF6-37F9-BF91-53EA-6B25563F6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2FF25DBB-B226-0EBD-51EA-3BBF48EF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F28EDC-503E-A3D0-DCBA-5AF13FC77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/>
              <a:t>Author</a:t>
            </a:r>
            <a:r>
              <a:rPr lang="it-IT"/>
              <a:t> et al. – Presentation Title (short)</a:t>
            </a:r>
            <a:endParaRPr lang="it-IT" sz="160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24DF6C-3606-BF13-233E-6D39D39FB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221A-9CA7-48B4-AE6E-3641BA6C31A9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29515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Breitbild</PresentationFormat>
  <Paragraphs>33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Noto Sans </vt:lpstr>
      <vt:lpstr>Wingdings</vt:lpstr>
      <vt:lpstr>Tema di Office</vt:lpstr>
      <vt:lpstr>PowerPoint-Präsentation</vt:lpstr>
      <vt:lpstr>Notes for the Authors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Acknowledgements &amp; Contact information (optional)</vt:lpstr>
      <vt:lpstr>Thanks for your kind attention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NIGRO</dc:creator>
  <cp:lastModifiedBy>Johannes Lobert</cp:lastModifiedBy>
  <cp:revision>16</cp:revision>
  <dcterms:created xsi:type="dcterms:W3CDTF">2026-09-03T08:37:11Z</dcterms:created>
  <dcterms:modified xsi:type="dcterms:W3CDTF">2026-09-08T13:32:15Z</dcterms:modified>
</cp:coreProperties>
</file>